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2" r:id="rId5"/>
    <p:sldId id="259" r:id="rId6"/>
    <p:sldId id="261" r:id="rId7"/>
    <p:sldId id="263" r:id="rId8"/>
    <p:sldId id="264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5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34" autoAdjust="0"/>
  </p:normalViewPr>
  <p:slideViewPr>
    <p:cSldViewPr>
      <p:cViewPr varScale="1">
        <p:scale>
          <a:sx n="86" d="100"/>
          <a:sy n="86" d="100"/>
        </p:scale>
        <p:origin x="90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E2D08-C94B-42A3-83AA-7DAEF14D49A2}" type="datetimeFigureOut">
              <a:rPr lang="en-US" smtClean="0"/>
              <a:t>12/18/2013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7288E3-E700-46EA-B5C3-2E3D06E7EC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918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288E3-E700-46EA-B5C3-2E3D06E7EC9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6611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288E3-E700-46EA-B5C3-2E3D06E7EC9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9420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D7288E3-E700-46EA-B5C3-2E3D06E7EC9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7655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96679"/>
            <a:ext cx="4876800" cy="125444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804625"/>
            <a:ext cx="7315200" cy="478544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6800" y="147046"/>
            <a:ext cx="7315200" cy="1446550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8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Welcome</a:t>
            </a:r>
            <a:endParaRPr lang="en-US" sz="1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58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610600" cy="5334000"/>
          </a:xfrm>
          <a:blipFill>
            <a:blip r:embed="rId2"/>
            <a:tile tx="0" ty="0" sx="100000" sy="100000" flip="none" algn="tl"/>
          </a:blipFill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4000" b="1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MD:Isahaque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ali</a:t>
            </a:r>
            <a:r>
              <a:rPr lang="en-US" sz="40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40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Assistant Teacher.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Subject:English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Khatlal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pilot girls high 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school and college.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Khatlal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joypurhat</a:t>
            </a:r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</a:p>
          <a:p>
            <a:pPr marL="0" indent="0">
              <a:buNone/>
            </a:pPr>
            <a:r>
              <a:rPr lang="en-US" b="1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smtClean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ID-no-</a:t>
            </a:r>
            <a:r>
              <a:rPr lang="en-US" sz="3600" b="1" dirty="0" smtClean="0">
                <a:solidFill>
                  <a:sysClr val="windowText" lastClr="000000"/>
                </a:solidFill>
                <a:latin typeface="+mj-lt"/>
                <a:cs typeface="NikoshBAN" panose="02000000000000000000" pitchFamily="2" charset="0"/>
              </a:rPr>
              <a:t>11</a:t>
            </a:r>
            <a:endParaRPr lang="en-US" sz="3600" b="1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600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Email:Isahaquealiuzzal@gmail.com</a:t>
            </a:r>
            <a:endParaRPr lang="en-US" sz="3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95300" y="257770"/>
            <a:ext cx="8229600" cy="92333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Introduction </a:t>
            </a:r>
            <a:r>
              <a:rPr lang="en-US" sz="5400" b="1" dirty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of </a:t>
            </a:r>
            <a:r>
              <a:rPr lang="en-US" sz="5400" b="1" dirty="0" smtClean="0">
                <a:ln>
                  <a:solidFill>
                    <a:sysClr val="windowText" lastClr="000000"/>
                  </a:solidFill>
                </a:ln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teacher</a:t>
            </a:r>
            <a:endParaRPr lang="en-US" sz="5400" b="1" dirty="0">
              <a:ln>
                <a:solidFill>
                  <a:sysClr val="windowText" lastClr="000000"/>
                </a:solidFill>
              </a:ln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40" t="38112" r="41468" b="47355"/>
          <a:stretch/>
        </p:blipFill>
        <p:spPr>
          <a:xfrm>
            <a:off x="6096000" y="1524000"/>
            <a:ext cx="2706477" cy="24088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20509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5294" y="2057400"/>
            <a:ext cx="8483906" cy="455509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endParaRPr lang="en-US" sz="32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Class: Eight</a:t>
            </a:r>
          </a:p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Subject: English [first paper]</a:t>
            </a:r>
          </a:p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Unit: 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anose="02000000000000000000" pitchFamily="2" charset="0"/>
              </a:rPr>
              <a:t>1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Lesson: 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anose="02000000000000000000" pitchFamily="2" charset="0"/>
              </a:rPr>
              <a:t>1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Time: 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anose="02000000000000000000" pitchFamily="2" charset="0"/>
              </a:rPr>
              <a:t>4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anose="02000000000000000000" pitchFamily="2" charset="0"/>
              </a:rPr>
              <a:t>5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minutes</a:t>
            </a:r>
          </a:p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Date: 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NikoshBAN" panose="02000000000000000000" pitchFamily="2" charset="0"/>
              </a:rPr>
              <a:t>14/12/2013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Flowchart: Alternate Process 3"/>
          <p:cNvSpPr/>
          <p:nvPr/>
        </p:nvSpPr>
        <p:spPr>
          <a:xfrm>
            <a:off x="304800" y="406568"/>
            <a:ext cx="8534400" cy="12192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 flipH="1">
            <a:off x="330506" y="508336"/>
            <a:ext cx="8534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Introduction of lesson</a:t>
            </a:r>
            <a:endParaRPr lang="en-US" sz="60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46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006757"/>
            <a:ext cx="3513076" cy="2013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40091" y="4020357"/>
            <a:ext cx="15388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aeroplane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0200" y="6458878"/>
            <a:ext cx="28773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n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side of </a:t>
            </a:r>
            <a:r>
              <a:rPr lang="en-US" sz="2000" b="1" dirty="0" err="1">
                <a:latin typeface="NikoshBAN" panose="02000000000000000000" pitchFamily="2" charset="0"/>
                <a:cs typeface="NikoshBAN" panose="02000000000000000000" pitchFamily="2" charset="0"/>
              </a:rPr>
              <a:t>A</a:t>
            </a:r>
            <a:r>
              <a:rPr lang="en-US" sz="2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eroplane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557731" y="6488951"/>
            <a:ext cx="11282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airport</a:t>
            </a:r>
            <a:endParaRPr lang="en-US" sz="2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6954" y="4399654"/>
            <a:ext cx="3439122" cy="2034413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81000" y="321288"/>
            <a:ext cx="8229600" cy="1446550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Look at the pictures and now describe what you guess.</a:t>
            </a:r>
            <a:endParaRPr lang="en-US" sz="4400" b="1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297" y="4501556"/>
            <a:ext cx="3403040" cy="201239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261" y="1958127"/>
            <a:ext cx="3513076" cy="20922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52909" y="4009852"/>
            <a:ext cx="11887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 smtClean="0"/>
              <a:t>Pasport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91050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3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19200" y="2590800"/>
            <a:ext cx="6705600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Going  on a foreign trip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00699" y="762000"/>
            <a:ext cx="6934200" cy="120032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  <a:r>
              <a:rPr lang="en-US" sz="7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Lesson title</a:t>
            </a:r>
            <a:endParaRPr lang="en-US" sz="72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493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057400"/>
            <a:ext cx="8534400" cy="37856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By the end  of the lesson, the students will  be able to.</a:t>
            </a:r>
          </a:p>
          <a:p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>
                <a:latin typeface="+mj-lt"/>
                <a:cs typeface="NikoshBAN" panose="02000000000000000000" pitchFamily="2" charset="0"/>
              </a:rPr>
              <a:t>1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.Describe the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picturs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and video.</a:t>
            </a:r>
          </a:p>
          <a:p>
            <a:r>
              <a:rPr lang="en-US" sz="4000" b="1" dirty="0" smtClean="0">
                <a:latin typeface="+mj-lt"/>
                <a:cs typeface="Mitra Mono" panose="000B0009000000000000" pitchFamily="50" charset="0"/>
              </a:rPr>
              <a:t>2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.Write vocabulary.</a:t>
            </a:r>
          </a:p>
          <a:p>
            <a:r>
              <a:rPr lang="en-US" sz="4000" b="1" dirty="0">
                <a:latin typeface="+mj-lt"/>
                <a:cs typeface="NikoshBAN" panose="02000000000000000000" pitchFamily="2" charset="0"/>
              </a:rPr>
              <a:t>3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.Summerise  </a:t>
            </a:r>
            <a:r>
              <a:rPr lang="en-US" sz="4000" b="1" smtClean="0">
                <a:latin typeface="NikoshBAN" panose="02000000000000000000" pitchFamily="2" charset="0"/>
                <a:cs typeface="NikoshBAN" panose="02000000000000000000" pitchFamily="2" charset="0"/>
              </a:rPr>
              <a:t>the topic.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lowchart: Alternate Process 4"/>
          <p:cNvSpPr/>
          <p:nvPr/>
        </p:nvSpPr>
        <p:spPr>
          <a:xfrm>
            <a:off x="228600" y="304800"/>
            <a:ext cx="8763000" cy="15240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Learning out comes</a:t>
            </a:r>
            <a:endParaRPr lang="en-US" sz="6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000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4850" y="110084"/>
            <a:ext cx="5498301" cy="120032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vocabulary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831" y="2652550"/>
            <a:ext cx="2895600" cy="199569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258" y="567927"/>
            <a:ext cx="2895600" cy="193226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5831" y="4800600"/>
            <a:ext cx="2895600" cy="1949067"/>
          </a:xfrm>
          <a:prstGeom prst="rect">
            <a:avLst/>
          </a:prstGeom>
        </p:spPr>
      </p:pic>
      <p:sp>
        <p:nvSpPr>
          <p:cNvPr id="3" name="Right Arrow 2"/>
          <p:cNvSpPr/>
          <p:nvPr/>
        </p:nvSpPr>
        <p:spPr>
          <a:xfrm>
            <a:off x="1051525" y="1534059"/>
            <a:ext cx="3669153" cy="1044943"/>
          </a:xfrm>
          <a:prstGeom prst="rightArrow">
            <a:avLst/>
          </a:prstGeom>
          <a:blipFill>
            <a:blip r:embed="rId7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Airport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1051525" y="3308800"/>
            <a:ext cx="3669153" cy="1143001"/>
          </a:xfrm>
          <a:prstGeom prst="rightArrow">
            <a:avLst/>
          </a:prstGeom>
          <a:blipFill>
            <a:blip r:embed="rId7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 smtClean="0">
                <a:solidFill>
                  <a:schemeClr val="tx1"/>
                </a:solidFill>
              </a:rPr>
              <a:t>immigration</a:t>
            </a:r>
            <a:endParaRPr lang="en-US" sz="4400" dirty="0">
              <a:solidFill>
                <a:schemeClr val="tx1"/>
              </a:solidFill>
            </a:endParaRPr>
          </a:p>
        </p:txBody>
      </p:sp>
      <p:sp>
        <p:nvSpPr>
          <p:cNvPr id="13" name="Right Arrow 12"/>
          <p:cNvSpPr/>
          <p:nvPr/>
        </p:nvSpPr>
        <p:spPr>
          <a:xfrm>
            <a:off x="1051525" y="5181599"/>
            <a:ext cx="3669153" cy="1066800"/>
          </a:xfrm>
          <a:prstGeom prst="rightArrow">
            <a:avLst/>
          </a:prstGeom>
          <a:blipFill>
            <a:blip r:embed="rId7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400" dirty="0" smtClean="0"/>
              <a:t>     </a:t>
            </a:r>
            <a:r>
              <a:rPr lang="en-US" sz="4400" dirty="0" smtClean="0">
                <a:solidFill>
                  <a:schemeClr val="tx1"/>
                </a:solidFill>
              </a:rPr>
              <a:t>Family</a:t>
            </a:r>
            <a:endParaRPr lang="en-US" sz="4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2692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1" animBg="1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66800" y="1460836"/>
            <a:ext cx="7010400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Silent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reading</a:t>
            </a:r>
            <a:endParaRPr lang="en-US" sz="60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271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5715000"/>
            <a:ext cx="77581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Write a short note on picture</a:t>
            </a:r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04800" y="323670"/>
            <a:ext cx="8229600" cy="120032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72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Individual work</a:t>
            </a:r>
            <a:endParaRPr lang="en-US" sz="72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2095500"/>
            <a:ext cx="3733800" cy="30479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2078975"/>
            <a:ext cx="3886200" cy="304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90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2895600"/>
            <a:ext cx="8610600" cy="255454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Zara and her parents live in London. She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wants to visit of Bangladesh. So, they buy their air ticket and took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theair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seat in site the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Arroplane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 The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arroplane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is flying on the sky now. And they are happy.    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533400"/>
            <a:ext cx="85344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en-US" sz="8000" b="1" dirty="0" smtClean="0">
                <a:solidFill>
                  <a:schemeClr val="accent6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Solution</a:t>
            </a:r>
            <a:endParaRPr lang="en-US" sz="8000" dirty="0">
              <a:solidFill>
                <a:schemeClr val="accent6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77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7646" y="2209800"/>
            <a:ext cx="8661554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Write the answer of following question?</a:t>
            </a:r>
          </a:p>
          <a:p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1.What did they decide?</a:t>
            </a:r>
          </a:p>
          <a:p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2.Who are at the  H: S: I:Airport?</a:t>
            </a:r>
          </a:p>
          <a:p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3.Who start filling in the form</a:t>
            </a:r>
            <a:r>
              <a:rPr lang="en-US" sz="4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?</a:t>
            </a:r>
          </a:p>
        </p:txBody>
      </p:sp>
      <p:sp>
        <p:nvSpPr>
          <p:cNvPr id="4" name="Flowchart: Alternate Process 3"/>
          <p:cNvSpPr/>
          <p:nvPr/>
        </p:nvSpPr>
        <p:spPr>
          <a:xfrm>
            <a:off x="609600" y="381000"/>
            <a:ext cx="7620000" cy="152400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0" dirty="0" smtClean="0"/>
              <a:t>       </a:t>
            </a:r>
            <a:r>
              <a:rPr lang="en-US" sz="9600" b="1" dirty="0" smtClean="0">
                <a:solidFill>
                  <a:srgbClr val="7030A0"/>
                </a:solidFill>
              </a:rPr>
              <a:t>Pair work</a:t>
            </a:r>
            <a:endParaRPr lang="en-US" sz="96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344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8200" y="2057400"/>
            <a:ext cx="7315200" cy="440120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anose="02000000000000000000" pitchFamily="2" charset="0"/>
              </a:rPr>
              <a:t>1.They decided to go Thailand.</a:t>
            </a:r>
          </a:p>
          <a:p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  <a:cs typeface="NikoshBAN" panose="02000000000000000000" pitchFamily="2" charset="0"/>
            </a:endParaRPr>
          </a:p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anose="02000000000000000000" pitchFamily="2" charset="0"/>
              </a:rPr>
              <a:t>2.Mita,Zara and her parents are at the H.S.I. Airport.</a:t>
            </a:r>
          </a:p>
          <a:p>
            <a:endParaRPr lang="en-US" sz="4000" b="1" dirty="0" smtClean="0">
              <a:solidFill>
                <a:schemeClr val="tx1">
                  <a:lumMod val="95000"/>
                  <a:lumOff val="5000"/>
                </a:schemeClr>
              </a:solidFill>
              <a:latin typeface="+mj-lt"/>
              <a:cs typeface="NikoshBAN" panose="02000000000000000000" pitchFamily="2" charset="0"/>
            </a:endParaRPr>
          </a:p>
          <a:p>
            <a:r>
              <a:rPr lang="en-US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anose="02000000000000000000" pitchFamily="2" charset="0"/>
              </a:rPr>
              <a:t>3.Mita,Zara and her parents start filling in the form.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+mj-lt"/>
              <a:cs typeface="NikoshBAN" panose="02000000000000000000" pitchFamily="2" charset="0"/>
            </a:endParaRPr>
          </a:p>
        </p:txBody>
      </p:sp>
      <p:sp>
        <p:nvSpPr>
          <p:cNvPr id="4" name="Flowchart: Alternate Process 3"/>
          <p:cNvSpPr/>
          <p:nvPr/>
        </p:nvSpPr>
        <p:spPr>
          <a:xfrm>
            <a:off x="838200" y="457200"/>
            <a:ext cx="7315200" cy="1371600"/>
          </a:xfrm>
          <a:prstGeom prst="flowChartAlternateProcess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8000" b="1" dirty="0" smtClean="0">
                <a:solidFill>
                  <a:schemeClr val="accent6">
                    <a:lumMod val="75000"/>
                  </a:schemeClr>
                </a:solidFill>
              </a:rPr>
              <a:t>        Solution</a:t>
            </a:r>
            <a:endParaRPr lang="en-US" sz="80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724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69265" y="2667000"/>
            <a:ext cx="533400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Write summery about </a:t>
            </a:r>
          </a:p>
          <a:p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‘’Going on a foreign trip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’’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lowchart: Alternate Process 1"/>
          <p:cNvSpPr/>
          <p:nvPr/>
        </p:nvSpPr>
        <p:spPr>
          <a:xfrm>
            <a:off x="1981200" y="533400"/>
            <a:ext cx="4965853" cy="1066800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solidFill>
                  <a:schemeClr val="accent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Group work</a:t>
            </a:r>
            <a:endParaRPr lang="en-US" sz="6000" b="1" dirty="0">
              <a:solidFill>
                <a:schemeClr val="accent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853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" y="2514600"/>
            <a:ext cx="8017119" cy="304698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Mita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and Zara are decided to go London. </a:t>
            </a:r>
          </a:p>
          <a:p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So,they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are waiting at the  H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S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I. Airport. </a:t>
            </a:r>
          </a:p>
          <a:p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 immigration officer will check their passport</a:t>
            </a:r>
            <a:r>
              <a:rPr lang="en-US" sz="1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</a:t>
            </a:r>
            <a:endParaRPr lang="en-US" sz="1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371600" y="228600"/>
            <a:ext cx="4898783" cy="1295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Solution</a:t>
            </a:r>
          </a:p>
        </p:txBody>
      </p:sp>
    </p:spTree>
    <p:extLst>
      <p:ext uri="{BB962C8B-B14F-4D97-AF65-F5344CB8AC3E}">
        <p14:creationId xmlns:p14="http://schemas.microsoft.com/office/powerpoint/2010/main" val="3784872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4514" y="2394645"/>
            <a:ext cx="8839200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anose="02000000000000000000" pitchFamily="2" charset="0"/>
              </a:rPr>
              <a:t>1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.Where does Zara live?  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a.Bangladesh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b.London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c.China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d.Japan</a:t>
            </a:r>
            <a:endParaRPr lang="en-US" sz="32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6628" y="3515057"/>
            <a:ext cx="8836445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anose="02000000000000000000" pitchFamily="2" charset="0"/>
              </a:rPr>
              <a:t>2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.Where 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they are waiting? </a:t>
            </a:r>
            <a:r>
              <a:rPr lang="en-US" sz="3200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a.House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b.plane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c.loung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d.airport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5808" y="4592275"/>
            <a:ext cx="8832773" cy="107721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anose="02000000000000000000" pitchFamily="2" charset="0"/>
              </a:rPr>
              <a:t>3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.Who </a:t>
            </a:r>
            <a:r>
              <a:rPr lang="en-US" sz="3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brings form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32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a.Zara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b.Meta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c.Mitas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father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d.Mitas</a:t>
            </a:r>
            <a:r>
              <a:rPr lang="en-US" sz="32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uncie</a:t>
            </a:r>
            <a:r>
              <a:rPr lang="en-US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32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own Arrow Callout 2"/>
          <p:cNvSpPr/>
          <p:nvPr/>
        </p:nvSpPr>
        <p:spPr>
          <a:xfrm>
            <a:off x="304800" y="152400"/>
            <a:ext cx="8382000" cy="1703636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Evaluation</a:t>
            </a:r>
            <a:endParaRPr lang="en-US" sz="8000" b="1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9411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970" y="1828800"/>
            <a:ext cx="6806130" cy="3429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232970" y="228600"/>
            <a:ext cx="6806129" cy="132343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smtClean="0"/>
              <a:t>Home Work</a:t>
            </a:r>
            <a:endParaRPr lang="en-US" sz="8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232971" y="5453111"/>
            <a:ext cx="6858000" cy="120032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600" b="1" dirty="0" smtClean="0"/>
              <a:t>Describe about your experience of </a:t>
            </a:r>
          </a:p>
          <a:p>
            <a:r>
              <a:rPr lang="en-US" sz="3600" b="1" dirty="0" smtClean="0"/>
              <a:t>travelling to another place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302480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152400"/>
            <a:ext cx="7620000" cy="156966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just"/>
            <a:r>
              <a:rPr lang="en-US" sz="96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Thanks</a:t>
            </a:r>
            <a:endParaRPr lang="en-US" sz="9600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1905000"/>
            <a:ext cx="7620000" cy="4759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1718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2669</TotalTime>
  <Words>337</Words>
  <Application>Microsoft Office PowerPoint</Application>
  <PresentationFormat>On-screen Show (4:3)</PresentationFormat>
  <Paragraphs>76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Calibri</vt:lpstr>
      <vt:lpstr>Mitra Mono</vt:lpstr>
      <vt:lpstr>NikoshBAN</vt:lpstr>
      <vt:lpstr>Office Theme</vt:lpstr>
      <vt:lpstr>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TSS</dc:creator>
  <cp:lastModifiedBy>sajib</cp:lastModifiedBy>
  <cp:revision>312</cp:revision>
  <dcterms:created xsi:type="dcterms:W3CDTF">2006-08-16T00:00:00Z</dcterms:created>
  <dcterms:modified xsi:type="dcterms:W3CDTF">2013-12-18T07:11:42Z</dcterms:modified>
</cp:coreProperties>
</file>